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5.jpg" ContentType="image/png"/>
  <Override PartName="/ppt/media/image6.jpg" ContentType="image/png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5" r:id="rId5"/>
    <p:sldId id="321" r:id="rId6"/>
    <p:sldId id="326" r:id="rId7"/>
    <p:sldId id="323" r:id="rId8"/>
    <p:sldId id="330" r:id="rId9"/>
    <p:sldId id="324" r:id="rId10"/>
    <p:sldId id="310" r:id="rId11"/>
    <p:sldId id="331" r:id="rId12"/>
    <p:sldId id="333" r:id="rId13"/>
    <p:sldId id="325" r:id="rId14"/>
  </p:sldIdLst>
  <p:sldSz cx="12188825" cy="6858000"/>
  <p:notesSz cx="6858000" cy="9144000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9" autoAdjust="0"/>
  </p:normalViewPr>
  <p:slideViewPr>
    <p:cSldViewPr showGuides="1">
      <p:cViewPr varScale="1">
        <p:scale>
          <a:sx n="78" d="100"/>
          <a:sy n="78" d="100"/>
        </p:scale>
        <p:origin x="462" y="102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88EAF-6ECA-4616-85EF-35AA19C641F3}" type="datetimeFigureOut">
              <a:rPr lang="en-US"/>
              <a:t>5/18/2017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912AB-2776-42F2-A957-313FC7EFEDB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/>
              <a:t>5/18/2017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5/18/2017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2" y="381001"/>
            <a:ext cx="7391399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5/18/2017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5/18/2017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5/18/2017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4419599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29183" y="1905001"/>
            <a:ext cx="4419600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5/18/2017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5/18/2017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5/18/2017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5/18/2017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1414" y="685800"/>
            <a:ext cx="6400800" cy="5334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5/18/2017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5/18/2017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natorsys.co.uk/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Case Study: Access Desktop Application Linked to Web form with MySQL Database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788640"/>
          </a:xfrm>
        </p:spPr>
        <p:txBody>
          <a:bodyPr/>
          <a:lstStyle/>
          <a:p>
            <a:r>
              <a:rPr lang="it-IT" dirty="0"/>
              <a:t>Tony Bayliss FCCA</a:t>
            </a:r>
          </a:p>
          <a:p>
            <a:r>
              <a:rPr lang="it-IT" dirty="0"/>
              <a:t>Senator System Consultants Limited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25860" y="5589240"/>
            <a:ext cx="2982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www.senatorsys.co.uk</a:t>
            </a:r>
            <a:endParaRPr lang="en-GB" dirty="0"/>
          </a:p>
          <a:p>
            <a:r>
              <a:rPr lang="en-GB" dirty="0"/>
              <a:t>tbayliss@senatorsys.co.uk</a:t>
            </a: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7869" y="381000"/>
            <a:ext cx="9468546" cy="887760"/>
          </a:xfrm>
        </p:spPr>
        <p:txBody>
          <a:bodyPr/>
          <a:lstStyle/>
          <a:p>
            <a:r>
              <a:rPr lang="en-GB" dirty="0"/>
              <a:t>Sample PHP Code Insert Record into MySQL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412" y="1484784"/>
            <a:ext cx="8316415" cy="5283223"/>
          </a:xfrm>
        </p:spPr>
      </p:pic>
    </p:spTree>
    <p:extLst>
      <p:ext uri="{BB962C8B-B14F-4D97-AF65-F5344CB8AC3E}">
        <p14:creationId xmlns:p14="http://schemas.microsoft.com/office/powerpoint/2010/main" val="337404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671736"/>
          </a:xfrm>
        </p:spPr>
        <p:txBody>
          <a:bodyPr/>
          <a:lstStyle/>
          <a:p>
            <a:r>
              <a:rPr lang="en-GB" dirty="0" err="1"/>
              <a:t>Dataease</a:t>
            </a:r>
            <a:r>
              <a:rPr lang="en-GB" dirty="0"/>
              <a:t> For DOS – Still going!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413" y="1306488"/>
            <a:ext cx="9252519" cy="55515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108" y="2433157"/>
            <a:ext cx="7776864" cy="4678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75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Previous Access User Group Talks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8766095" cy="1379983"/>
          </a:xfrm>
        </p:spPr>
        <p:txBody>
          <a:bodyPr/>
          <a:lstStyle/>
          <a:p>
            <a:r>
              <a:rPr lang="en-GB" dirty="0"/>
              <a:t>Linking Access to accounts systems, particularly Sage 50.</a:t>
            </a:r>
          </a:p>
          <a:p>
            <a:r>
              <a:rPr lang="en-GB" dirty="0"/>
              <a:t>Controlling user access using VBA behind menu forms.</a:t>
            </a:r>
          </a:p>
        </p:txBody>
      </p:sp>
      <p:sp>
        <p:nvSpPr>
          <p:cNvPr id="5" name="Subtitle 3"/>
          <p:cNvSpPr txBox="1">
            <a:spLocks/>
          </p:cNvSpPr>
          <p:nvPr/>
        </p:nvSpPr>
        <p:spPr>
          <a:xfrm>
            <a:off x="1537220" y="3573016"/>
            <a:ext cx="82296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3550" indent="-231775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1907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7462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30288" indent="-1730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700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8074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544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2821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Tony Bayliss, Senator System Consultants Limited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16224" y="4005064"/>
            <a:ext cx="2982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tbayliss@senatorsys.co.uk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533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065214" y="980728"/>
            <a:ext cx="8229600" cy="2448272"/>
          </a:xfrm>
        </p:spPr>
        <p:txBody>
          <a:bodyPr>
            <a:normAutofit/>
          </a:bodyPr>
          <a:lstStyle/>
          <a:p>
            <a:r>
              <a:rPr lang="en-US" sz="4000" dirty="0"/>
              <a:t>Admissions system for Candidates to sit Grammar School entry test.</a:t>
            </a:r>
            <a:endParaRPr lang="en-US" sz="28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860648"/>
          </a:xfrm>
        </p:spPr>
        <p:txBody>
          <a:bodyPr/>
          <a:lstStyle/>
          <a:p>
            <a:r>
              <a:rPr lang="it-IT" dirty="0"/>
              <a:t>Tony Bayliss FCCA</a:t>
            </a:r>
          </a:p>
          <a:p>
            <a:r>
              <a:rPr lang="it-IT" dirty="0"/>
              <a:t>Senator System Consultants Limited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25860" y="5589240"/>
            <a:ext cx="29820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hlinkClick r:id="rId2"/>
              </a:rPr>
              <a:t>www.senatorsys.co.uk</a:t>
            </a:r>
            <a:endParaRPr lang="en-GB" u="sng" dirty="0"/>
          </a:p>
          <a:p>
            <a:r>
              <a:rPr lang="en-GB" dirty="0"/>
              <a:t>tbayliss@senatorsys.co.uk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859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250" y="328612"/>
            <a:ext cx="7934325" cy="620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320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1522413" y="332656"/>
            <a:ext cx="9144001" cy="48344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64" y="188639"/>
            <a:ext cx="11593288" cy="6518043"/>
          </a:xfrm>
        </p:spPr>
      </p:pic>
    </p:spTree>
    <p:extLst>
      <p:ext uri="{BB962C8B-B14F-4D97-AF65-F5344CB8AC3E}">
        <p14:creationId xmlns:p14="http://schemas.microsoft.com/office/powerpoint/2010/main" val="2144302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815752"/>
          </a:xfrm>
        </p:spPr>
        <p:txBody>
          <a:bodyPr/>
          <a:lstStyle/>
          <a:p>
            <a:r>
              <a:rPr lang="en-US" dirty="0"/>
              <a:t>Outline of School Admissions System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09837" y="1904999"/>
            <a:ext cx="9746968" cy="411480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Parents complete online form created using PHP on Apache server</a:t>
            </a:r>
          </a:p>
          <a:p>
            <a:r>
              <a:rPr lang="en-US" dirty="0"/>
              <a:t>New submissions add to table in MySQL database</a:t>
            </a:r>
          </a:p>
          <a:p>
            <a:r>
              <a:rPr lang="en-US" dirty="0"/>
              <a:t>Access Desktop application uses ODBC to link to MySQL database</a:t>
            </a:r>
          </a:p>
          <a:p>
            <a:r>
              <a:rPr lang="en-US" dirty="0"/>
              <a:t>School staff can manage data via Access as with any external tables using forms, queries, reports, etc.</a:t>
            </a:r>
          </a:p>
          <a:p>
            <a:r>
              <a:rPr lang="en-US" dirty="0"/>
              <a:t>MySQL Workbench e.g. lets remote Windows users add tables, fields, indexes, import/export etc. like SQL Server Management Studio</a:t>
            </a:r>
          </a:p>
          <a:p>
            <a:r>
              <a:rPr lang="en-US" dirty="0"/>
              <a:t>I had misgivings having never used MySQL but very straightforward.  ODBC driver works well and is fast even over broadband.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13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14" y="381001"/>
            <a:ext cx="11997093" cy="6378858"/>
          </a:xfrm>
        </p:spPr>
      </p:pic>
    </p:spTree>
    <p:extLst>
      <p:ext uri="{BB962C8B-B14F-4D97-AF65-F5344CB8AC3E}">
        <p14:creationId xmlns:p14="http://schemas.microsoft.com/office/powerpoint/2010/main" val="569576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0" y="557212"/>
            <a:ext cx="11858625" cy="574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59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895261.potx" id="{03C5CF44-0C62-41B4-B3EA-416B4807878A}" vid="{EC3ACB92-700E-4167-B3A6-412DE40A64C2}"/>
    </a:ext>
  </a:extLst>
</a:theme>
</file>

<file path=ppt/theme/theme2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1564227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Take your audience through a digital tunnel where they'll  burst through to the other side and see the information you want to present. Show them lists, charts, tables, SmartArt,  and pictures using a variety of layouts in widescreen (16X9) format. This design works well for subjects on science and technology, computers, communication, and more.   
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2012-05-11T02:04:00+00:00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TP102895246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835483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REDMOND\v-vaddu</DisplayName>
        <AccountId>2567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2CCB507-0646-4A50-A4F7-7F385079D5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0E41224-0370-4595-877C-23316CD80004}">
  <ds:schemaRefs>
    <ds:schemaRef ds:uri="http://purl.org/dc/terms/"/>
    <ds:schemaRef ds:uri="http://www.w3.org/XML/1998/namespace"/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4873beb7-5857-4685-be1f-d57550cc96cc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74228E6B-D70C-44BB-A81F-A245495F61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digital blue tunnel presentation (widescreen)</Template>
  <TotalTime>4104</TotalTime>
  <Words>221</Words>
  <Application>Microsoft Office PowerPoint</Application>
  <PresentationFormat>Custom</PresentationFormat>
  <Paragraphs>25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Corbel</vt:lpstr>
      <vt:lpstr>Digital Blue Tunnel 16x9</vt:lpstr>
      <vt:lpstr>Case Study: Access Desktop Application Linked to Web form with MySQL Database</vt:lpstr>
      <vt:lpstr>Dataease For DOS – Still going!</vt:lpstr>
      <vt:lpstr>Previous Access User Group Talks</vt:lpstr>
      <vt:lpstr>Admissions system for Candidates to sit Grammar School entry test.</vt:lpstr>
      <vt:lpstr>PowerPoint Presentation</vt:lpstr>
      <vt:lpstr>PowerPoint Presentation</vt:lpstr>
      <vt:lpstr>Outline of School Admissions System</vt:lpstr>
      <vt:lpstr>PowerPoint Presentation</vt:lpstr>
      <vt:lpstr>PowerPoint Presentation</vt:lpstr>
      <vt:lpstr>Sample PHP Code Insert Record into MySQL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Study: Access Desktop Application Linked to MySQL web form.</dc:title>
  <dc:creator>Tony Bayliss</dc:creator>
  <cp:lastModifiedBy>Tony Bayliss</cp:lastModifiedBy>
  <cp:revision>35</cp:revision>
  <dcterms:created xsi:type="dcterms:W3CDTF">2017-05-11T21:20:26Z</dcterms:created>
  <dcterms:modified xsi:type="dcterms:W3CDTF">2017-05-18T22:29:44Z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